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6" r:id="rId3"/>
    <p:sldId id="275" r:id="rId4"/>
    <p:sldId id="277" r:id="rId5"/>
    <p:sldId id="280" r:id="rId6"/>
    <p:sldId id="281" r:id="rId7"/>
    <p:sldId id="282" r:id="rId8"/>
    <p:sldId id="258" r:id="rId9"/>
    <p:sldId id="284" r:id="rId10"/>
    <p:sldId id="283" r:id="rId11"/>
    <p:sldId id="264" r:id="rId12"/>
    <p:sldId id="265" r:id="rId13"/>
    <p:sldId id="267" r:id="rId14"/>
    <p:sldId id="269" r:id="rId15"/>
    <p:sldId id="270" r:id="rId16"/>
    <p:sldId id="271" r:id="rId17"/>
    <p:sldId id="285" r:id="rId18"/>
    <p:sldId id="272" r:id="rId19"/>
    <p:sldId id="273" r:id="rId20"/>
    <p:sldId id="286" r:id="rId21"/>
    <p:sldId id="28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5" autoAdjust="0"/>
    <p:restoredTop sz="94660"/>
  </p:normalViewPr>
  <p:slideViewPr>
    <p:cSldViewPr>
      <p:cViewPr varScale="1">
        <p:scale>
          <a:sx n="35" d="100"/>
          <a:sy n="35" d="100"/>
        </p:scale>
        <p:origin x="157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58E0D50-F15B-499C-9AD2-2EFEDEA76172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95B7386-3B19-4A97-ACFD-7C7819DF0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over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0D50-F15B-499C-9AD2-2EFEDEA76172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7386-3B19-4A97-ACFD-7C7819DF0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0D50-F15B-499C-9AD2-2EFEDEA76172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7386-3B19-4A97-ACFD-7C7819DF0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58E0D50-F15B-499C-9AD2-2EFEDEA76172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95B7386-3B19-4A97-ACFD-7C7819DF00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cover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58E0D50-F15B-499C-9AD2-2EFEDEA76172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95B7386-3B19-4A97-ACFD-7C7819DF0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over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0D50-F15B-499C-9AD2-2EFEDEA76172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7386-3B19-4A97-ACFD-7C7819DF00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cover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0D50-F15B-499C-9AD2-2EFEDEA76172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7386-3B19-4A97-ACFD-7C7819DF00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  <p:transition spd="med">
    <p:cover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58E0D50-F15B-499C-9AD2-2EFEDEA76172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95B7386-3B19-4A97-ACFD-7C7819DF00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cover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0D50-F15B-499C-9AD2-2EFEDEA76172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7386-3B19-4A97-ACFD-7C7819DF0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58E0D50-F15B-499C-9AD2-2EFEDEA76172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95B7386-3B19-4A97-ACFD-7C7819DF00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over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58E0D50-F15B-499C-9AD2-2EFEDEA76172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95B7386-3B19-4A97-ACFD-7C7819DF00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cover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58E0D50-F15B-499C-9AD2-2EFEDEA76172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95B7386-3B19-4A97-ACFD-7C7819DF0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>
    <p:cover dir="u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484784"/>
            <a:ext cx="6766520" cy="1872208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Взаимодействие с  с родителями</a:t>
            </a:r>
            <a:endParaRPr lang="ru-RU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4149080"/>
            <a:ext cx="4176464" cy="2160240"/>
          </a:xfrm>
        </p:spPr>
        <p:txBody>
          <a:bodyPr>
            <a:normAutofit/>
          </a:bodyPr>
          <a:lstStyle/>
          <a:p>
            <a:pPr algn="r">
              <a:lnSpc>
                <a:spcPct val="80000"/>
              </a:lnSpc>
            </a:pP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Ребенок учится тому,</a:t>
            </a:r>
          </a:p>
          <a:p>
            <a:pPr algn="r">
              <a:lnSpc>
                <a:spcPct val="80000"/>
              </a:lnSpc>
            </a:pP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видит у себя в дому,</a:t>
            </a:r>
          </a:p>
          <a:p>
            <a:pPr algn="r">
              <a:lnSpc>
                <a:spcPct val="80000"/>
              </a:lnSpc>
            </a:pP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Родители пример ему.</a:t>
            </a:r>
          </a:p>
          <a:p>
            <a:pPr algn="r">
              <a:lnSpc>
                <a:spcPct val="80000"/>
              </a:lnSpc>
            </a:pPr>
            <a:endParaRPr lang="ru-RU" sz="2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80000"/>
              </a:lnSpc>
            </a:pP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ru-RU" sz="2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И.Брант</a:t>
            </a:r>
            <a:endParaRPr lang="ru-RU" sz="2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cover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«Мама солнышко моё!»</a:t>
            </a:r>
          </a:p>
        </p:txBody>
      </p:sp>
      <p:pic>
        <p:nvPicPr>
          <p:cNvPr id="5" name="Содержимое 3" descr="s31fPUPQbig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3863280" cy="3960440"/>
          </a:xfrm>
          <a:prstGeom prst="rect">
            <a:avLst/>
          </a:prstGeom>
        </p:spPr>
      </p:pic>
      <p:pic>
        <p:nvPicPr>
          <p:cNvPr id="6" name="Содержимое 3" descr="vR2fqa2_18U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70374" y="1628800"/>
            <a:ext cx="4478089" cy="3936589"/>
          </a:xfrm>
        </p:spPr>
      </p:pic>
    </p:spTree>
  </p:cSld>
  <p:clrMapOvr>
    <a:masterClrMapping/>
  </p:clrMapOvr>
  <p:transition spd="med">
    <p:cover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96944" cy="922114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«Бабушки, бабушки, бабушки-старушки…»</a:t>
            </a:r>
          </a:p>
        </p:txBody>
      </p:sp>
      <p:pic>
        <p:nvPicPr>
          <p:cNvPr id="4" name="Содержимое 3" descr="z_a94938c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5" y="1412776"/>
            <a:ext cx="7992887" cy="5061049"/>
          </a:xfrm>
        </p:spPr>
      </p:pic>
    </p:spTree>
  </p:cSld>
  <p:clrMapOvr>
    <a:masterClrMapping/>
  </p:clrMapOvr>
  <p:transition spd="med">
    <p:cover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EyU0BP5L9o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988840"/>
            <a:ext cx="4464496" cy="4586184"/>
          </a:xfrm>
        </p:spPr>
      </p:pic>
      <p:pic>
        <p:nvPicPr>
          <p:cNvPr id="3" name="Содержимое 3" descr="5msxwX8nW_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988840"/>
            <a:ext cx="3960440" cy="448498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620688"/>
            <a:ext cx="84249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«Бабушки, бабушки, бабушки-старушки…»</a:t>
            </a:r>
            <a:endParaRPr lang="ru-RU" sz="3000" dirty="0"/>
          </a:p>
        </p:txBody>
      </p:sp>
    </p:spTree>
  </p:cSld>
  <p:clrMapOvr>
    <a:masterClrMapping/>
  </p:clrMapOvr>
  <p:transition spd="med">
    <p:cover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родителей в театрализованных представлениях</a:t>
            </a:r>
          </a:p>
        </p:txBody>
      </p:sp>
      <p:pic>
        <p:nvPicPr>
          <p:cNvPr id="6" name="Содержимое 3" descr="8074hRWVMvQ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4353" y="1600200"/>
            <a:ext cx="7313294" cy="4873625"/>
          </a:xfrm>
        </p:spPr>
      </p:pic>
    </p:spTree>
  </p:cSld>
  <p:clrMapOvr>
    <a:masterClrMapping/>
  </p:clrMapOvr>
  <p:transition spd="med">
    <p:cover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kB_nBjsb3c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033464" y="1124743"/>
            <a:ext cx="4770784" cy="2520281"/>
          </a:xfrm>
        </p:spPr>
      </p:pic>
      <p:pic>
        <p:nvPicPr>
          <p:cNvPr id="3" name="Содержимое 3" descr="_GTgdTZ7o1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525" y="3645024"/>
            <a:ext cx="4176464" cy="2996950"/>
          </a:xfrm>
          <a:prstGeom prst="rect">
            <a:avLst/>
          </a:prstGeom>
        </p:spPr>
      </p:pic>
      <p:pic>
        <p:nvPicPr>
          <p:cNvPr id="1027" name="Picture 3" descr="F:\Новая папка (7)\thQzAKoLld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645024"/>
            <a:ext cx="4392488" cy="299695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Участие родителей в театрализованных представлениях</a:t>
            </a:r>
            <a:endParaRPr lang="ru-RU" sz="3000" b="1" dirty="0"/>
          </a:p>
        </p:txBody>
      </p:sp>
    </p:spTree>
  </p:cSld>
  <p:clrMapOvr>
    <a:masterClrMapping/>
  </p:clrMapOvr>
  <p:transition spd="med">
    <p:cover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«День рождения сегодня у меня!»</a:t>
            </a:r>
          </a:p>
        </p:txBody>
      </p:sp>
      <p:pic>
        <p:nvPicPr>
          <p:cNvPr id="4" name="Содержимое 3" descr="x_ac2e737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556792"/>
            <a:ext cx="6785942" cy="4680520"/>
          </a:xfrm>
        </p:spPr>
      </p:pic>
    </p:spTree>
  </p:cSld>
  <p:clrMapOvr>
    <a:masterClrMapping/>
  </p:clrMapOvr>
  <p:transition spd="med">
    <p:cover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x_f56329e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772816"/>
            <a:ext cx="4216800" cy="4032448"/>
          </a:xfrm>
        </p:spPr>
      </p:pic>
      <p:pic>
        <p:nvPicPr>
          <p:cNvPr id="2050" name="Picture 2" descr="F:\Новая папка (7)\Новая папка (8)\w_00acdc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772816"/>
            <a:ext cx="4032448" cy="403244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476672"/>
            <a:ext cx="83878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«День рождения сегодня у меня!»</a:t>
            </a:r>
            <a:endParaRPr lang="ru-RU" sz="3000" dirty="0"/>
          </a:p>
        </p:txBody>
      </p:sp>
    </p:spTree>
  </p:cSld>
  <p:clrMapOvr>
    <a:masterClrMapping/>
  </p:clrMapOvr>
  <p:transition spd="med">
    <p:cover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«День рождения сегодня у меня!»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76872"/>
            <a:ext cx="3898776" cy="288032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00200"/>
            <a:ext cx="3744415" cy="4572000"/>
          </a:xfrm>
        </p:spPr>
      </p:pic>
    </p:spTree>
    <p:extLst>
      <p:ext uri="{BB962C8B-B14F-4D97-AF65-F5344CB8AC3E}">
        <p14:creationId xmlns:p14="http://schemas.microsoft.com/office/powerpoint/2010/main" val="624890127"/>
      </p:ext>
    </p:extLst>
  </p:cSld>
  <p:clrMapOvr>
    <a:masterClrMapping/>
  </p:clrMapOvr>
  <p:transition spd="med">
    <p:cover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57256" cy="115699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родителей  и детей в конкурсах</a:t>
            </a:r>
          </a:p>
        </p:txBody>
      </p:sp>
      <p:pic>
        <p:nvPicPr>
          <p:cNvPr id="4" name="Содержимое 3" descr="64ziUh8DnKw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4353" y="1600200"/>
            <a:ext cx="8070096" cy="4873625"/>
          </a:xfrm>
        </p:spPr>
      </p:pic>
    </p:spTree>
  </p:cSld>
  <p:clrMapOvr>
    <a:masterClrMapping/>
  </p:clrMapOvr>
  <p:transition spd="med">
    <p:cover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80920" cy="115699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 </a:t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родителей и детей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2816"/>
            <a:ext cx="8075240" cy="4364459"/>
          </a:xfrm>
        </p:spPr>
      </p:pic>
    </p:spTree>
  </p:cSld>
  <p:clrMapOvr>
    <a:masterClrMapping/>
  </p:clrMapOvr>
  <p:transition spd="med">
    <p:cover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91264" cy="4873752"/>
          </a:xfrm>
        </p:spPr>
        <p:txBody>
          <a:bodyPr/>
          <a:lstStyle/>
          <a:p>
            <a:pPr algn="just">
              <a:lnSpc>
                <a:spcPct val="90000"/>
              </a:lnSpc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Общение педагогов с родителями воспитанников всегда было и остается актуальным вопросом для детских садов.</a:t>
            </a:r>
          </a:p>
          <a:p>
            <a:pPr algn="just">
              <a:lnSpc>
                <a:spcPct val="90000"/>
              </a:lnSpc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Но и нам, воспитателям, в нашей работе трудно обойтись без поддержки родителей. Поэтому главной задачей стало для меня: включение семьи в жизнь ребенка в нашей группе.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cover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96944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 </a:t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родителей и детей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60848"/>
            <a:ext cx="3960440" cy="36004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74" y="2060848"/>
            <a:ext cx="4334073" cy="3672408"/>
          </a:xfrm>
        </p:spPr>
      </p:pic>
    </p:spTree>
    <p:extLst>
      <p:ext uri="{BB962C8B-B14F-4D97-AF65-F5344CB8AC3E}">
        <p14:creationId xmlns:p14="http://schemas.microsoft.com/office/powerpoint/2010/main" val="1818586290"/>
      </p:ext>
    </p:extLst>
  </p:cSld>
  <p:clrMapOvr>
    <a:masterClrMapping/>
  </p:clrMapOvr>
  <p:transition spd="med">
    <p:cover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276872"/>
            <a:ext cx="8043664" cy="114300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ransition spd="med">
    <p:cover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548680"/>
            <a:ext cx="7457256" cy="5925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000" b="1" dirty="0"/>
              <a:t>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Повышение мотивации и вовлеченности</a:t>
            </a:r>
          </a:p>
          <a:p>
            <a:pPr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родителей в образовательный процесс группы</a:t>
            </a:r>
          </a:p>
          <a:p>
            <a:pPr>
              <a:lnSpc>
                <a:spcPct val="90000"/>
              </a:lnSpc>
              <a:buNone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установить добрые отношения с семьёй каждого воспитанника;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объединить усилия для успешного развития детей;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создать атмосферу общности интересов, эмоциональной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взаимоподдержки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и взаимопроникновения в проблемы друг друга.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cover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Формы работы с родителями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467600" cy="506117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Семейный клуб            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Беседы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Анкетирование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Консультации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Наглядная информация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Выставки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Посещение семьи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Спортивные мероприятия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Театрализованная деятельность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День рождения сегодня у меня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Праздничные мероприятия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cover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«Здоровье ребёнка в наших руках!»</a:t>
            </a:r>
            <a:endParaRPr lang="ru-RU" dirty="0"/>
          </a:p>
        </p:txBody>
      </p:sp>
      <p:pic>
        <p:nvPicPr>
          <p:cNvPr id="4" name="Содержимое 3" descr="aMbSf32qOs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38528" y="1340768"/>
            <a:ext cx="6873832" cy="5133057"/>
          </a:xfrm>
        </p:spPr>
      </p:pic>
    </p:spTree>
  </p:cSld>
  <p:clrMapOvr>
    <a:masterClrMapping/>
  </p:clrMapOvr>
  <p:transition spd="med">
    <p:cover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91264" cy="114300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«Папа, мама и я  – спортивная семья!»</a:t>
            </a:r>
          </a:p>
        </p:txBody>
      </p:sp>
      <p:pic>
        <p:nvPicPr>
          <p:cNvPr id="7" name="Picture 2" descr="F:\Новая папка (7)\Новая папка (8)\Q3V9k6kwGAY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4032448" cy="3830647"/>
          </a:xfrm>
          <a:prstGeom prst="rect">
            <a:avLst/>
          </a:prstGeom>
          <a:noFill/>
        </p:spPr>
      </p:pic>
      <p:pic>
        <p:nvPicPr>
          <p:cNvPr id="8" name="Picture 3" descr="F:\Новая папка (7)\Новая папка (8)\pjvgj4gPyMA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844824"/>
            <a:ext cx="4032448" cy="38164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52928" cy="114300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«Солнце, воздух и вода – наши лучшие друзья!»</a:t>
            </a:r>
          </a:p>
        </p:txBody>
      </p:sp>
      <p:pic>
        <p:nvPicPr>
          <p:cNvPr id="5" name="Содержимое 4" descr="p35_robT8lo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772816"/>
            <a:ext cx="3791272" cy="3960440"/>
          </a:xfrm>
        </p:spPr>
      </p:pic>
      <p:pic>
        <p:nvPicPr>
          <p:cNvPr id="6" name="Содержимое 3" descr="SHB8N7996-o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70374" y="1700808"/>
            <a:ext cx="4478089" cy="4032448"/>
          </a:xfrm>
        </p:spPr>
      </p:pic>
    </p:spTree>
  </p:cSld>
  <p:clrMapOvr>
    <a:masterClrMapping/>
  </p:clrMapOvr>
  <p:transition spd="med">
    <p:cover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1512168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«Праздники в детском саду- это радость, веселье и торжество, которое ждут и дети и родители!»</a:t>
            </a:r>
          </a:p>
        </p:txBody>
      </p:sp>
      <p:pic>
        <p:nvPicPr>
          <p:cNvPr id="4" name="Содержимое 3" descr="boekd1hQNQ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4352" y="1772816"/>
            <a:ext cx="8214111" cy="4701009"/>
          </a:xfrm>
        </p:spPr>
      </p:pic>
    </p:spTree>
  </p:cSld>
  <p:clrMapOvr>
    <a:masterClrMapping/>
  </p:clrMapOvr>
  <p:transition spd="med">
    <p:cover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i7o7zTUmc_o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3282" y="2132856"/>
            <a:ext cx="3980686" cy="4464496"/>
          </a:xfrm>
          <a:prstGeom prst="rect">
            <a:avLst/>
          </a:prstGeom>
        </p:spPr>
      </p:pic>
      <p:pic>
        <p:nvPicPr>
          <p:cNvPr id="6" name="Содержимое 3" descr="IMG_2409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70374" y="2060848"/>
            <a:ext cx="4406081" cy="45365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560" y="548680"/>
            <a:ext cx="77048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«Праздники в детском саду- это радость, веселье и торжество, которое ждут и дети и родители!»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2486056438"/>
      </p:ext>
    </p:extLst>
  </p:cSld>
  <p:clrMapOvr>
    <a:masterClrMapping/>
  </p:clrMapOvr>
  <p:transition spd="med">
    <p:cover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163</TotalTime>
  <Words>277</Words>
  <Application>Microsoft Office PowerPoint</Application>
  <PresentationFormat>Экран (4:3)</PresentationFormat>
  <Paragraphs>45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Century Schoolbook</vt:lpstr>
      <vt:lpstr>Times New Roman</vt:lpstr>
      <vt:lpstr>Wingdings</vt:lpstr>
      <vt:lpstr>Wingdings 2</vt:lpstr>
      <vt:lpstr>Эркер</vt:lpstr>
      <vt:lpstr>Взаимодействие с  с родителями</vt:lpstr>
      <vt:lpstr>Актуальность</vt:lpstr>
      <vt:lpstr>Презентация PowerPoint</vt:lpstr>
      <vt:lpstr>Формы работы с родителями</vt:lpstr>
      <vt:lpstr>«Здоровье ребёнка в наших руках!»</vt:lpstr>
      <vt:lpstr>«Папа, мама и я  – спортивная семья!»</vt:lpstr>
      <vt:lpstr>«Солнце, воздух и вода – наши лучшие друзья!»</vt:lpstr>
      <vt:lpstr>«Праздники в детском саду- это радость, веселье и торжество, которое ждут и дети и родители!»</vt:lpstr>
      <vt:lpstr>Презентация PowerPoint</vt:lpstr>
      <vt:lpstr>«Мама солнышко моё!»</vt:lpstr>
      <vt:lpstr>«Бабушки, бабушки, бабушки-старушки…»</vt:lpstr>
      <vt:lpstr>Презентация PowerPoint</vt:lpstr>
      <vt:lpstr>Участие родителей в театрализованных представлениях</vt:lpstr>
      <vt:lpstr>Презентация PowerPoint</vt:lpstr>
      <vt:lpstr>«День рождения сегодня у меня!»</vt:lpstr>
      <vt:lpstr>Презентация PowerPoint</vt:lpstr>
      <vt:lpstr>«День рождения сегодня у меня!»</vt:lpstr>
      <vt:lpstr>Участие родителей  и детей в конкурсах</vt:lpstr>
      <vt:lpstr>Совместная деятельность  родителей и детей</vt:lpstr>
      <vt:lpstr>Совместная деятельность  родителей и детей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струговец</dc:creator>
  <cp:lastModifiedBy>Педагоги</cp:lastModifiedBy>
  <cp:revision>21</cp:revision>
  <dcterms:created xsi:type="dcterms:W3CDTF">2016-11-08T10:04:19Z</dcterms:created>
  <dcterms:modified xsi:type="dcterms:W3CDTF">2020-10-29T09:40:25Z</dcterms:modified>
</cp:coreProperties>
</file>