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933056"/>
            <a:ext cx="8458200" cy="1222375"/>
          </a:xfrm>
        </p:spPr>
        <p:txBody>
          <a:bodyPr/>
          <a:lstStyle/>
          <a:p>
            <a:pPr algn="ctr"/>
            <a:r>
              <a:rPr lang="ru-RU" dirty="0" err="1" smtClean="0"/>
              <a:t>Портфолио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Цветкова </a:t>
            </a:r>
            <a:r>
              <a:rPr lang="ru-RU" dirty="0" err="1" smtClean="0"/>
              <a:t>дениса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73216"/>
            <a:ext cx="8458200" cy="9144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Автор </a:t>
            </a:r>
            <a:r>
              <a:rPr lang="ru-RU" dirty="0" err="1" smtClean="0"/>
              <a:t>Кокина</a:t>
            </a:r>
            <a:r>
              <a:rPr lang="ru-RU" dirty="0" smtClean="0"/>
              <a:t> Татьяна Анатольевна </a:t>
            </a:r>
          </a:p>
          <a:p>
            <a:pPr algn="ctr"/>
            <a:r>
              <a:rPr lang="ru-RU" dirty="0" smtClean="0"/>
              <a:t>КПК «Теории и технологии развития художественного творчества детей дошкольного возраста в контексте ФГОС»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1569" r="6238" b="3010"/>
          <a:stretch/>
        </p:blipFill>
        <p:spPr>
          <a:xfrm rot="5400000">
            <a:off x="3062278" y="-154939"/>
            <a:ext cx="3307478" cy="489654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Винни пух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Муха цокотуха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3993" y="1316038"/>
            <a:ext cx="2817838" cy="3941762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17575" y="1316038"/>
            <a:ext cx="2817838" cy="3941762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548680"/>
            <a:ext cx="8686800" cy="74976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Работа Дениса с родителями</a:t>
            </a:r>
            <a:endParaRPr lang="ru-RU" sz="3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12"/>
          <a:stretch/>
        </p:blipFill>
        <p:spPr>
          <a:xfrm rot="5400000">
            <a:off x="889182" y="1783226"/>
            <a:ext cx="2897082" cy="431642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49923" y="1742965"/>
            <a:ext cx="3038230" cy="425006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endParaRPr lang="ru-RU" sz="1800" dirty="0" smtClean="0"/>
          </a:p>
          <a:p>
            <a:pPr algn="just"/>
            <a:r>
              <a:rPr lang="ru-RU" sz="1800" dirty="0" smtClean="0"/>
              <a:t>Интересующие свободные темы Дениса : военная техника, сюжетные рисунки людей в движении (Летящие с парашютом, бегающие, прыгающее). В рисунках Денис проявляет фантазию. 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138106" y="46470"/>
            <a:ext cx="3240359" cy="4532811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4962" y="2627966"/>
            <a:ext cx="3294476" cy="46085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r>
              <a:rPr lang="ru-RU" sz="1800" dirty="0" smtClean="0"/>
              <a:t>Впечатляют Дениса темы «Домашние животные», «Дикие животные», «Птицы», «Млекопитающие».</a:t>
            </a:r>
          </a:p>
          <a:p>
            <a:r>
              <a:rPr lang="ru-RU" sz="1800" dirty="0" smtClean="0"/>
              <a:t>Дома у Дениса очень много игрушек – животных, с которыми он играет, приносит в детский сад. Мы их рассматриваем, обыгрываем и рисуем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84" b="8589"/>
          <a:stretch/>
        </p:blipFill>
        <p:spPr>
          <a:xfrm rot="16200000">
            <a:off x="3827406" y="-146886"/>
            <a:ext cx="3168352" cy="383940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855" t="7390" r="8546" b="2298"/>
          <a:stretch/>
        </p:blipFill>
        <p:spPr>
          <a:xfrm rot="5400000">
            <a:off x="4782527" y="2336767"/>
            <a:ext cx="3467377" cy="460851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Темы «Моя мама», «Моя семья», «Дом в котором я живу», «Мои друзья»  Денис рисует  в основном в детском саду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67" r="4222" b="5197"/>
          <a:stretch/>
        </p:blipFill>
        <p:spPr>
          <a:xfrm rot="16200000">
            <a:off x="4638446" y="842274"/>
            <a:ext cx="3286913" cy="4283901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Денис любит рисовать карандашами, мелками, фломастерами. Цвета выбирает яркие. Самая цветная работа сказка «Колобок»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3"/>
          <a:stretch/>
        </p:blipFill>
        <p:spPr>
          <a:xfrm rot="5400000">
            <a:off x="3676495" y="220049"/>
            <a:ext cx="2088231" cy="2745493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26"/>
          <a:stretch/>
        </p:blipFill>
        <p:spPr>
          <a:xfrm rot="5400000">
            <a:off x="6533263" y="315609"/>
            <a:ext cx="2088233" cy="26983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95"/>
          <a:stretch/>
        </p:blipFill>
        <p:spPr>
          <a:xfrm rot="5400000">
            <a:off x="3521522" y="2535262"/>
            <a:ext cx="2100956" cy="27363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3" b="10548"/>
          <a:stretch/>
        </p:blipFill>
        <p:spPr>
          <a:xfrm rot="5400000">
            <a:off x="6432556" y="2720572"/>
            <a:ext cx="2088230" cy="249697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Денис рисует медленно, обдумывает тему, композицию рисунка. Быстро нарисованные работы – это те работы, которые не заинтересовали Дениса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" t="3967" r="4482" b="7057"/>
          <a:stretch/>
        </p:blipFill>
        <p:spPr>
          <a:xfrm rot="5400000">
            <a:off x="4090446" y="-321960"/>
            <a:ext cx="2808311" cy="3861427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6" r="4202" b="5616"/>
          <a:stretch/>
        </p:blipFill>
        <p:spPr>
          <a:xfrm rot="5400000">
            <a:off x="5276286" y="2527196"/>
            <a:ext cx="3075413" cy="4051937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83590" y="60626"/>
            <a:ext cx="2808311" cy="39284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32720" y="131976"/>
            <a:ext cx="2811615" cy="39330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6" b="6895"/>
          <a:stretch/>
        </p:blipFill>
        <p:spPr>
          <a:xfrm rot="5400000">
            <a:off x="3191498" y="2990294"/>
            <a:ext cx="2761001" cy="378904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pPr algn="just"/>
            <a:r>
              <a:rPr lang="ru-RU" sz="1800" dirty="0" smtClean="0"/>
              <a:t>Денис увлекается лепкой. </a:t>
            </a:r>
          </a:p>
          <a:p>
            <a:pPr algn="just"/>
            <a:r>
              <a:rPr lang="ru-RU" sz="1800" dirty="0" smtClean="0"/>
              <a:t>В этой художественной области он преуспел. Сам придумывает разные истории, лепит героев.</a:t>
            </a:r>
            <a:endParaRPr lang="ru-RU" sz="1800" dirty="0"/>
          </a:p>
        </p:txBody>
      </p:sp>
      <p:pic>
        <p:nvPicPr>
          <p:cNvPr id="5" name="Содержимое 4" descr="IMG_167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5050" y="1007268"/>
            <a:ext cx="5340350" cy="4005263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Мы с Денисом участвуем в муниципальных конкурсах рисунков.</a:t>
            </a:r>
          </a:p>
          <a:p>
            <a:r>
              <a:rPr lang="ru-RU" sz="1800" dirty="0" smtClean="0"/>
              <a:t>В муниципальном конкурсе по Правилам дорожного движения Денис занял </a:t>
            </a:r>
            <a:r>
              <a:rPr lang="ru-RU" sz="1800" dirty="0" smtClean="0"/>
              <a:t>3 </a:t>
            </a:r>
            <a:r>
              <a:rPr lang="ru-RU" sz="1800" dirty="0" smtClean="0"/>
              <a:t>место.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20688"/>
            <a:ext cx="3431793" cy="4800600"/>
          </a:xfr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68</TotalTime>
  <Words>208</Words>
  <Application>Microsoft Office PowerPoint</Application>
  <PresentationFormat>Экран (4:3)</PresentationFormat>
  <Paragraphs>36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Портфолио Цветкова дениса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Дениса с родителями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Цветкова дениса</dc:title>
  <dc:creator>ольга</dc:creator>
  <cp:lastModifiedBy>User</cp:lastModifiedBy>
  <cp:revision>10</cp:revision>
  <dcterms:created xsi:type="dcterms:W3CDTF">2014-12-04T12:07:29Z</dcterms:created>
  <dcterms:modified xsi:type="dcterms:W3CDTF">2014-12-05T11:20:52Z</dcterms:modified>
</cp:coreProperties>
</file>